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54" d="100"/>
          <a:sy n="54" d="100"/>
        </p:scale>
        <p:origin x="60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8209E-046A-4038-B368-90469B62A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10B718-4503-4750-9D3D-87A441C20B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19AE0-4290-4F6C-A0E8-4FEDD12EF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30A3-20E0-427D-A245-001E3E51A023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F05C2-7AC6-4D03-BABD-AE829C5A3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2C342-F16A-4A75-9C25-B07AA9515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3CE3E-A3CE-4F78-A17A-B9B582BBD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798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63A3-3002-4709-AFB3-741894A41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7ECF35-D84E-454A-85B8-86CE3E8ADB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9C5AA-32AF-4A8B-9648-F933DF170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30A3-20E0-427D-A245-001E3E51A023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A2761-2FA1-4FD9-A604-26AD2F256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B9698-2A5E-4FC0-8F73-D57B50FD8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3CE3E-A3CE-4F78-A17A-B9B582BBD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733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27FB95-CB17-4104-ABFD-2D049EA5A0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3FE716-B3FC-44A7-A93A-ED868AA9FD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F3EA6-EC90-489A-9407-BE75DC13F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30A3-20E0-427D-A245-001E3E51A023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33FBD2-1B12-4A98-8593-8DB1005BE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67BB3-0D7D-4CC9-9A89-D86C89E36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3CE3E-A3CE-4F78-A17A-B9B582BBD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231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F38ED-265D-400B-B58F-A46F559A1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DF9637-D69E-4E98-99F5-C82813B49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C0991-F385-4845-81CC-82740F704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30A3-20E0-427D-A245-001E3E51A023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1147D-EBC9-4766-9DDB-7D24E1759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3E311-84E1-4CB8-9D09-C02D9ED06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3CE3E-A3CE-4F78-A17A-B9B582BBD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920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647E3-5CD8-4F77-B2DD-F638C97F8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59A83B-7F85-4A0B-9EFD-40B639FA7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491364-9E99-49C1-9F28-AE8B97C4D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30A3-20E0-427D-A245-001E3E51A023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5C2C0-8C0D-4F5D-9BC8-0D040A76D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90F4B1-357F-4073-B461-2A3A70B92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3CE3E-A3CE-4F78-A17A-B9B582BBD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14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C4905-3AE3-454D-BA6E-12699C353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6FFC6-A08C-4C81-8179-6AF4A349CD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47E09F-9962-41AA-A722-1019A96022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9D6917-45A7-41D8-A7D5-E18BEA5E1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30A3-20E0-427D-A245-001E3E51A023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3CB4BA-4219-48EC-8AFC-1C92F0B2F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A137FA-3911-4E3C-BF3F-1E0DD215A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3CE3E-A3CE-4F78-A17A-B9B582BBD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4100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9CC5A-CE8E-4D2D-9ACB-1F09D02FB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96DE40-78B6-43BC-A693-B6F9030A5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0FE2C8-20E6-45D9-A6F1-FAB7FA70F0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4E7D8C-88D4-4AD7-B552-6FECC1C2CA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299A67-CE2E-4805-A0C7-552C9A9AE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6C11B2-5235-4813-946B-F7D847A08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30A3-20E0-427D-A245-001E3E51A023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B4A702-600D-4E0C-BC78-12DB397A3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B946A6-F907-445D-916A-7486C1D6B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3CE3E-A3CE-4F78-A17A-B9B582BBD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87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293E4-BDF9-44B4-AAB0-CE1B5FC9A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E52DB-B198-4DB1-8661-BED82F8A0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30A3-20E0-427D-A245-001E3E51A023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D7BED9-DC3C-4856-A4E2-8D7CA715A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5807E6-D5C7-409E-9104-8BCEAA071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3CE3E-A3CE-4F78-A17A-B9B582BBD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708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EAB34F-A4E9-43AA-BF93-1F14C8BBA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30A3-20E0-427D-A245-001E3E51A023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A82EF-2038-480D-8D85-EB54C5709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B56361-5C3D-471B-A1FA-286242740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3CE3E-A3CE-4F78-A17A-B9B582BBD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924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3D12D-AD25-4F23-9FA4-BC6A09023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B955AF-001A-4862-B1EB-A81081D93D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112948-1F3F-450F-A5F2-D42BA0CBD8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304C0-E4EE-4B58-9864-02605F8CD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30A3-20E0-427D-A245-001E3E51A023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D172DD-3131-4D4A-AE67-06A8BB4C2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9E5304-D3D9-4BF8-BE86-BA0119553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3CE3E-A3CE-4F78-A17A-B9B582BBD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658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8AF86-C00F-46FA-95A8-DE1CD3845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AE1933-C2EF-44B7-8EA7-1B90CF6355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2961A-FB27-45D9-AD6C-F505AA8CB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269E6E-1F2B-431B-9966-83C9037FE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4830A3-20E0-427D-A245-001E3E51A023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4AC6C4-EAC8-49D6-8EEB-C60D47426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9D337-20D9-47BC-95A0-3AFDE2226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03CE3E-A3CE-4F78-A17A-B9B582BBD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841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E0A035-9BCA-44F5-9F5E-11B2BEF53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C4ADA-83B7-43B0-A27E-A2A1F7A12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2A8CC-9B61-41A5-879E-2E307EEFDA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830A3-20E0-427D-A245-001E3E51A023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ABF02-E87E-41C0-8604-A51F99666F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6CFB78-E113-48AE-9D74-C2CCC9EF0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3CE3E-A3CE-4F78-A17A-B9B582BBDA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5250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3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7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79" y="643467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8" name="Rectangle 1141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87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CBB29A-97B9-42C8-8850-DAE5AEBEED80}"/>
              </a:ext>
            </a:extLst>
          </p:cNvPr>
          <p:cNvSpPr txBox="1"/>
          <p:nvPr/>
        </p:nvSpPr>
        <p:spPr>
          <a:xfrm>
            <a:off x="3415981" y="848519"/>
            <a:ext cx="5064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+mj-lt"/>
              </a:rPr>
              <a:t>GP activity dashboard – November 2025)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09C149E-3172-4D53-8437-A6F2B2FA03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6327" y="167482"/>
            <a:ext cx="4724400" cy="73342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7C555CB-0718-4AC3-9B3B-AA2AE0130E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0466" y="61913"/>
            <a:ext cx="1285875" cy="123825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D1CDC078-8FF6-356C-70AB-896B61D656B5}"/>
              </a:ext>
            </a:extLst>
          </p:cNvPr>
          <p:cNvSpPr/>
          <p:nvPr/>
        </p:nvSpPr>
        <p:spPr>
          <a:xfrm>
            <a:off x="1066603" y="1300163"/>
            <a:ext cx="2205059" cy="2026309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0" name="TextBox 1119">
            <a:extLst>
              <a:ext uri="{FF2B5EF4-FFF2-40B4-BE49-F238E27FC236}">
                <a16:creationId xmlns:a16="http://schemas.microsoft.com/office/drawing/2014/main" id="{EB560578-E0A2-5C19-4AE8-9B0B669F2BC7}"/>
              </a:ext>
            </a:extLst>
          </p:cNvPr>
          <p:cNvSpPr txBox="1"/>
          <p:nvPr/>
        </p:nvSpPr>
        <p:spPr>
          <a:xfrm>
            <a:off x="1066603" y="3339439"/>
            <a:ext cx="2205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Total number of calls to the practice.</a:t>
            </a:r>
          </a:p>
        </p:txBody>
      </p:sp>
      <p:sp>
        <p:nvSpPr>
          <p:cNvPr id="1121" name="Rectangle 1120">
            <a:extLst>
              <a:ext uri="{FF2B5EF4-FFF2-40B4-BE49-F238E27FC236}">
                <a16:creationId xmlns:a16="http://schemas.microsoft.com/office/drawing/2014/main" id="{1425507E-FCF0-5FD3-5251-71D533513B07}"/>
              </a:ext>
            </a:extLst>
          </p:cNvPr>
          <p:cNvSpPr/>
          <p:nvPr/>
        </p:nvSpPr>
        <p:spPr>
          <a:xfrm>
            <a:off x="3527246" y="1300163"/>
            <a:ext cx="2205059" cy="2026309"/>
          </a:xfrm>
          <a:prstGeom prst="rect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22" name="TextBox 1121">
            <a:extLst>
              <a:ext uri="{FF2B5EF4-FFF2-40B4-BE49-F238E27FC236}">
                <a16:creationId xmlns:a16="http://schemas.microsoft.com/office/drawing/2014/main" id="{995E6EE6-DAD6-DE66-37BA-A799A1699FF0}"/>
              </a:ext>
            </a:extLst>
          </p:cNvPr>
          <p:cNvSpPr txBox="1"/>
          <p:nvPr/>
        </p:nvSpPr>
        <p:spPr>
          <a:xfrm>
            <a:off x="3527245" y="3373633"/>
            <a:ext cx="2205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Number of calls answered within two minutes.</a:t>
            </a:r>
          </a:p>
        </p:txBody>
      </p:sp>
      <p:sp>
        <p:nvSpPr>
          <p:cNvPr id="1123" name="Rectangle 1122">
            <a:extLst>
              <a:ext uri="{FF2B5EF4-FFF2-40B4-BE49-F238E27FC236}">
                <a16:creationId xmlns:a16="http://schemas.microsoft.com/office/drawing/2014/main" id="{8BE2C83E-BD95-1596-3271-7526DC7C1537}"/>
              </a:ext>
            </a:extLst>
          </p:cNvPr>
          <p:cNvSpPr/>
          <p:nvPr/>
        </p:nvSpPr>
        <p:spPr>
          <a:xfrm>
            <a:off x="5964318" y="1300163"/>
            <a:ext cx="2205059" cy="2026309"/>
          </a:xfrm>
          <a:prstGeom prst="rect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24" name="TextBox 1123">
            <a:extLst>
              <a:ext uri="{FF2B5EF4-FFF2-40B4-BE49-F238E27FC236}">
                <a16:creationId xmlns:a16="http://schemas.microsoft.com/office/drawing/2014/main" id="{DE60864D-32CA-C427-4F2F-9E1684C54209}"/>
              </a:ext>
            </a:extLst>
          </p:cNvPr>
          <p:cNvSpPr txBox="1"/>
          <p:nvPr/>
        </p:nvSpPr>
        <p:spPr>
          <a:xfrm>
            <a:off x="5942228" y="3373633"/>
            <a:ext cx="22050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Appointment total.</a:t>
            </a:r>
          </a:p>
        </p:txBody>
      </p:sp>
      <p:sp>
        <p:nvSpPr>
          <p:cNvPr id="1125" name="Rectangle 1124">
            <a:extLst>
              <a:ext uri="{FF2B5EF4-FFF2-40B4-BE49-F238E27FC236}">
                <a16:creationId xmlns:a16="http://schemas.microsoft.com/office/drawing/2014/main" id="{23A048D0-9578-64D6-791B-7B9345E745EA}"/>
              </a:ext>
            </a:extLst>
          </p:cNvPr>
          <p:cNvSpPr/>
          <p:nvPr/>
        </p:nvSpPr>
        <p:spPr>
          <a:xfrm>
            <a:off x="8530054" y="4008202"/>
            <a:ext cx="2205059" cy="2026309"/>
          </a:xfrm>
          <a:prstGeom prst="rect">
            <a:avLst/>
          </a:pr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27" name="Rectangle 1126">
            <a:extLst>
              <a:ext uri="{FF2B5EF4-FFF2-40B4-BE49-F238E27FC236}">
                <a16:creationId xmlns:a16="http://schemas.microsoft.com/office/drawing/2014/main" id="{0C0F0093-12F8-6AF5-27CE-8C65BCA20884}"/>
              </a:ext>
            </a:extLst>
          </p:cNvPr>
          <p:cNvSpPr/>
          <p:nvPr/>
        </p:nvSpPr>
        <p:spPr>
          <a:xfrm>
            <a:off x="8530053" y="1300162"/>
            <a:ext cx="2205059" cy="2026309"/>
          </a:xfrm>
          <a:prstGeom prst="rect">
            <a:avLst/>
          </a:prstGeom>
          <a:blipFill dpi="0"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28" name="Rectangle 1127">
            <a:extLst>
              <a:ext uri="{FF2B5EF4-FFF2-40B4-BE49-F238E27FC236}">
                <a16:creationId xmlns:a16="http://schemas.microsoft.com/office/drawing/2014/main" id="{BC9B1FBF-CA5E-3121-6313-601FA9B89669}"/>
              </a:ext>
            </a:extLst>
          </p:cNvPr>
          <p:cNvSpPr/>
          <p:nvPr/>
        </p:nvSpPr>
        <p:spPr>
          <a:xfrm>
            <a:off x="5968118" y="4009100"/>
            <a:ext cx="2205059" cy="2026309"/>
          </a:xfrm>
          <a:prstGeom prst="rect">
            <a:avLst/>
          </a:prstGeom>
          <a:blipFill dpi="0"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29" name="Rectangle 1128">
            <a:extLst>
              <a:ext uri="{FF2B5EF4-FFF2-40B4-BE49-F238E27FC236}">
                <a16:creationId xmlns:a16="http://schemas.microsoft.com/office/drawing/2014/main" id="{48573115-7921-0F70-79E7-7C90DC58750A}"/>
              </a:ext>
            </a:extLst>
          </p:cNvPr>
          <p:cNvSpPr/>
          <p:nvPr/>
        </p:nvSpPr>
        <p:spPr>
          <a:xfrm>
            <a:off x="1066602" y="4015585"/>
            <a:ext cx="2205059" cy="2026309"/>
          </a:xfrm>
          <a:prstGeom prst="rect">
            <a:avLst/>
          </a:prstGeom>
          <a:blipFill dpi="0"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30" name="Rectangle 1129">
            <a:extLst>
              <a:ext uri="{FF2B5EF4-FFF2-40B4-BE49-F238E27FC236}">
                <a16:creationId xmlns:a16="http://schemas.microsoft.com/office/drawing/2014/main" id="{1A4AE108-160C-2A63-B280-B1191E00B1A0}"/>
              </a:ext>
            </a:extLst>
          </p:cNvPr>
          <p:cNvSpPr/>
          <p:nvPr/>
        </p:nvSpPr>
        <p:spPr>
          <a:xfrm>
            <a:off x="3527244" y="4008202"/>
            <a:ext cx="2205059" cy="2026309"/>
          </a:xfrm>
          <a:prstGeom prst="rect">
            <a:avLst/>
          </a:prstGeom>
          <a:blipFill dpi="0"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31" name="TextBox 1130">
            <a:extLst>
              <a:ext uri="{FF2B5EF4-FFF2-40B4-BE49-F238E27FC236}">
                <a16:creationId xmlns:a16="http://schemas.microsoft.com/office/drawing/2014/main" id="{5000848C-9BFE-AE2D-B928-652D5425EF68}"/>
              </a:ext>
            </a:extLst>
          </p:cNvPr>
          <p:cNvSpPr txBox="1"/>
          <p:nvPr/>
        </p:nvSpPr>
        <p:spPr>
          <a:xfrm>
            <a:off x="8480689" y="3373633"/>
            <a:ext cx="22050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Fit Note Issued.</a:t>
            </a:r>
          </a:p>
        </p:txBody>
      </p:sp>
      <p:sp>
        <p:nvSpPr>
          <p:cNvPr id="1132" name="TextBox 1131">
            <a:extLst>
              <a:ext uri="{FF2B5EF4-FFF2-40B4-BE49-F238E27FC236}">
                <a16:creationId xmlns:a16="http://schemas.microsoft.com/office/drawing/2014/main" id="{A5382102-82FC-B281-E609-299F44D1B808}"/>
              </a:ext>
            </a:extLst>
          </p:cNvPr>
          <p:cNvSpPr txBox="1"/>
          <p:nvPr/>
        </p:nvSpPr>
        <p:spPr>
          <a:xfrm>
            <a:off x="5964069" y="6133880"/>
            <a:ext cx="22050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Referrals made.</a:t>
            </a:r>
          </a:p>
        </p:txBody>
      </p:sp>
      <p:sp>
        <p:nvSpPr>
          <p:cNvPr id="1133" name="TextBox 1132">
            <a:extLst>
              <a:ext uri="{FF2B5EF4-FFF2-40B4-BE49-F238E27FC236}">
                <a16:creationId xmlns:a16="http://schemas.microsoft.com/office/drawing/2014/main" id="{C8BD014A-FE25-71BC-4235-DCF0C10D45B8}"/>
              </a:ext>
            </a:extLst>
          </p:cNvPr>
          <p:cNvSpPr txBox="1"/>
          <p:nvPr/>
        </p:nvSpPr>
        <p:spPr>
          <a:xfrm>
            <a:off x="3376244" y="6142649"/>
            <a:ext cx="2205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Items issues via a prescription.</a:t>
            </a:r>
          </a:p>
        </p:txBody>
      </p:sp>
      <p:sp>
        <p:nvSpPr>
          <p:cNvPr id="1134" name="TextBox 1133">
            <a:extLst>
              <a:ext uri="{FF2B5EF4-FFF2-40B4-BE49-F238E27FC236}">
                <a16:creationId xmlns:a16="http://schemas.microsoft.com/office/drawing/2014/main" id="{47E3A0F9-90FB-4CBE-D7AF-AA217D02B9B7}"/>
              </a:ext>
            </a:extLst>
          </p:cNvPr>
          <p:cNvSpPr txBox="1"/>
          <p:nvPr/>
        </p:nvSpPr>
        <p:spPr>
          <a:xfrm>
            <a:off x="8509560" y="6143562"/>
            <a:ext cx="22050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Fit Notes issued.</a:t>
            </a:r>
          </a:p>
        </p:txBody>
      </p:sp>
      <p:sp>
        <p:nvSpPr>
          <p:cNvPr id="1135" name="TextBox 1134">
            <a:extLst>
              <a:ext uri="{FF2B5EF4-FFF2-40B4-BE49-F238E27FC236}">
                <a16:creationId xmlns:a16="http://schemas.microsoft.com/office/drawing/2014/main" id="{793877D7-A48C-E2F4-20B4-EB31F6DFDA45}"/>
              </a:ext>
            </a:extLst>
          </p:cNvPr>
          <p:cNvSpPr txBox="1"/>
          <p:nvPr/>
        </p:nvSpPr>
        <p:spPr>
          <a:xfrm>
            <a:off x="1066602" y="6142649"/>
            <a:ext cx="2205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Text messages sent and received.</a:t>
            </a:r>
          </a:p>
        </p:txBody>
      </p:sp>
    </p:spTree>
    <p:extLst>
      <p:ext uri="{BB962C8B-B14F-4D97-AF65-F5344CB8AC3E}">
        <p14:creationId xmlns:p14="http://schemas.microsoft.com/office/powerpoint/2010/main" val="216442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3151</TotalTime>
  <Words>49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Danielle Lloyd (Whitchurch Medical Centre)</dc:creator>
  <cp:lastModifiedBy>Danielle Lloyd (Whitchurch Medical Centre)</cp:lastModifiedBy>
  <cp:revision>4</cp:revision>
  <cp:lastPrinted>2026-01-07T14:24:04Z</cp:lastPrinted>
  <dcterms:created xsi:type="dcterms:W3CDTF">2022-10-26T08:00:25Z</dcterms:created>
  <dcterms:modified xsi:type="dcterms:W3CDTF">2026-01-07T14:24:16Z</dcterms:modified>
</cp:coreProperties>
</file>